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27"/>
    <p:restoredTop sz="94671"/>
  </p:normalViewPr>
  <p:slideViewPr>
    <p:cSldViewPr snapToGrid="0" snapToObjects="1">
      <p:cViewPr>
        <p:scale>
          <a:sx n="100" d="100"/>
          <a:sy n="100" d="100"/>
        </p:scale>
        <p:origin x="616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_tradnl" smtClean="0"/>
              <a:t>Arrastre la imagen al marcador de posición o haga clic en el icono para agregarla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_tradnl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5/27/18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_tradnl" dirty="0" smtClean="0"/>
              <a:t>SUMMER CAMP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_tradnl" dirty="0" smtClean="0"/>
              <a:t>Catalina Infantes, Lucia Arce, Raquel González, Ignacio Sanz y María Villalba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130821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 smtClean="0"/>
              <a:t>Introduction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 err="1" smtClean="0"/>
              <a:t>We</a:t>
            </a:r>
            <a:r>
              <a:rPr lang="es-ES_tradnl" dirty="0" smtClean="0"/>
              <a:t> </a:t>
            </a:r>
            <a:r>
              <a:rPr lang="es-ES_tradnl" dirty="0" err="1" smtClean="0"/>
              <a:t>have</a:t>
            </a:r>
            <a:r>
              <a:rPr lang="es-ES_tradnl" dirty="0" smtClean="0"/>
              <a:t> </a:t>
            </a:r>
            <a:r>
              <a:rPr lang="es-ES_tradnl" dirty="0" err="1" smtClean="0"/>
              <a:t>created</a:t>
            </a:r>
            <a:r>
              <a:rPr lang="es-ES_tradnl" dirty="0" smtClean="0"/>
              <a:t> </a:t>
            </a:r>
            <a:r>
              <a:rPr lang="es-ES_tradnl" dirty="0" err="1" smtClean="0"/>
              <a:t>these</a:t>
            </a:r>
            <a:r>
              <a:rPr lang="es-ES_tradnl" dirty="0" smtClean="0"/>
              <a:t> </a:t>
            </a:r>
            <a:r>
              <a:rPr lang="es-ES_tradnl" dirty="0" err="1" smtClean="0"/>
              <a:t>summer</a:t>
            </a:r>
            <a:r>
              <a:rPr lang="es-ES_tradnl" dirty="0" smtClean="0"/>
              <a:t> camp </a:t>
            </a:r>
            <a:r>
              <a:rPr lang="es-ES_tradnl" dirty="0" err="1" smtClean="0"/>
              <a:t>database</a:t>
            </a:r>
            <a:r>
              <a:rPr lang="es-ES_tradnl" dirty="0" smtClean="0"/>
              <a:t> in </a:t>
            </a:r>
            <a:r>
              <a:rPr lang="es-ES_tradnl" dirty="0" err="1" smtClean="0"/>
              <a:t>order</a:t>
            </a:r>
            <a:r>
              <a:rPr lang="es-ES_tradnl" dirty="0" smtClean="0"/>
              <a:t> to control </a:t>
            </a:r>
            <a:r>
              <a:rPr lang="es-ES_tradnl" dirty="0" err="1" smtClean="0"/>
              <a:t>all</a:t>
            </a:r>
            <a:r>
              <a:rPr lang="es-ES_tradnl" dirty="0" smtClean="0"/>
              <a:t> </a:t>
            </a:r>
            <a:r>
              <a:rPr lang="es-ES_tradnl" dirty="0" err="1" smtClean="0"/>
              <a:t>the</a:t>
            </a:r>
            <a:r>
              <a:rPr lang="es-ES_tradnl" dirty="0" smtClean="0"/>
              <a:t> data as </a:t>
            </a:r>
            <a:r>
              <a:rPr lang="es-ES_tradnl" dirty="0" err="1" smtClean="0"/>
              <a:t>easily</a:t>
            </a:r>
            <a:r>
              <a:rPr lang="es-ES_tradnl" dirty="0" smtClean="0"/>
              <a:t> as </a:t>
            </a:r>
            <a:r>
              <a:rPr lang="es-ES_tradnl" dirty="0" err="1" smtClean="0"/>
              <a:t>possible</a:t>
            </a:r>
            <a:endParaRPr lang="es-ES_tradnl" dirty="0" smtClean="0"/>
          </a:p>
          <a:p>
            <a:r>
              <a:rPr lang="es-ES_tradnl" dirty="0" err="1" smtClean="0"/>
              <a:t>Definition</a:t>
            </a:r>
            <a:r>
              <a:rPr lang="es-ES_tradnl" dirty="0" smtClean="0"/>
              <a:t>: </a:t>
            </a:r>
            <a:r>
              <a:rPr lang="es-ES_tradnl" dirty="0" err="1" smtClean="0"/>
              <a:t>it</a:t>
            </a:r>
            <a:r>
              <a:rPr lang="es-ES_tradnl" dirty="0" smtClean="0"/>
              <a:t> </a:t>
            </a:r>
            <a:r>
              <a:rPr lang="es-ES_tradnl" dirty="0" err="1" smtClean="0"/>
              <a:t>is</a:t>
            </a:r>
            <a:r>
              <a:rPr lang="es-ES_tradnl" dirty="0" smtClean="0"/>
              <a:t> a </a:t>
            </a:r>
            <a:r>
              <a:rPr lang="es-ES_tradnl" dirty="0"/>
              <a:t>camp </a:t>
            </a:r>
            <a:r>
              <a:rPr lang="es-ES_tradnl" dirty="0" err="1"/>
              <a:t>providing</a:t>
            </a:r>
            <a:r>
              <a:rPr lang="es-ES_tradnl" dirty="0"/>
              <a:t> </a:t>
            </a:r>
            <a:r>
              <a:rPr lang="es-ES_tradnl" dirty="0" err="1"/>
              <a:t>recreational</a:t>
            </a:r>
            <a:r>
              <a:rPr lang="es-ES_tradnl" dirty="0"/>
              <a:t> and </a:t>
            </a:r>
            <a:r>
              <a:rPr lang="es-ES_tradnl" dirty="0" err="1"/>
              <a:t>sporting</a:t>
            </a:r>
            <a:r>
              <a:rPr lang="es-ES_tradnl" dirty="0"/>
              <a:t> </a:t>
            </a:r>
            <a:r>
              <a:rPr lang="es-ES_tradnl" dirty="0" err="1"/>
              <a:t>facilities</a:t>
            </a:r>
            <a:r>
              <a:rPr lang="es-ES_tradnl" dirty="0"/>
              <a:t> </a:t>
            </a:r>
            <a:r>
              <a:rPr lang="es-ES_tradnl" dirty="0" err="1"/>
              <a:t>for</a:t>
            </a:r>
            <a:r>
              <a:rPr lang="es-ES_tradnl" dirty="0"/>
              <a:t> </a:t>
            </a:r>
            <a:r>
              <a:rPr lang="es-ES_tradnl" dirty="0" err="1"/>
              <a:t>children</a:t>
            </a:r>
            <a:r>
              <a:rPr lang="es-ES_tradnl" dirty="0"/>
              <a:t> </a:t>
            </a:r>
            <a:r>
              <a:rPr lang="es-ES_tradnl" dirty="0" err="1"/>
              <a:t>during</a:t>
            </a:r>
            <a:r>
              <a:rPr lang="es-ES_tradnl" dirty="0"/>
              <a:t> </a:t>
            </a:r>
            <a:r>
              <a:rPr lang="es-ES_tradnl" dirty="0" err="1"/>
              <a:t>the</a:t>
            </a:r>
            <a:r>
              <a:rPr lang="es-ES_tradnl" dirty="0"/>
              <a:t> </a:t>
            </a:r>
            <a:r>
              <a:rPr lang="es-ES_tradnl" dirty="0" err="1"/>
              <a:t>summer</a:t>
            </a:r>
            <a:r>
              <a:rPr lang="es-ES_tradnl" dirty="0"/>
              <a:t> </a:t>
            </a:r>
            <a:r>
              <a:rPr lang="es-ES_tradnl" dirty="0" err="1"/>
              <a:t>holiday</a:t>
            </a:r>
            <a:r>
              <a:rPr lang="es-ES_tradnl" dirty="0"/>
              <a:t> </a:t>
            </a:r>
            <a:r>
              <a:rPr lang="es-ES_tradnl" dirty="0" err="1"/>
              <a:t>period</a:t>
            </a:r>
            <a:r>
              <a:rPr lang="es-ES_tradnl" dirty="0"/>
              <a:t>.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62327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E-R DIAGRAM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92643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RELATIONAL TABLES</a:t>
            </a:r>
            <a:endParaRPr lang="es-ES_tradnl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8" t="13426" r="31806" b="67432"/>
          <a:stretch/>
        </p:blipFill>
        <p:spPr>
          <a:xfrm>
            <a:off x="291689" y="2279943"/>
            <a:ext cx="5938494" cy="1179027"/>
          </a:xfr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8" t="31223" r="33640" b="47683"/>
          <a:stretch/>
        </p:blipFill>
        <p:spPr>
          <a:xfrm>
            <a:off x="5638801" y="3694468"/>
            <a:ext cx="5899354" cy="1253613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0" t="11043" r="32492" b="67479"/>
          <a:stretch/>
        </p:blipFill>
        <p:spPr>
          <a:xfrm>
            <a:off x="371249" y="5183579"/>
            <a:ext cx="5858934" cy="1350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45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/>
          <p:cNvSpPr>
            <a:spLocks noGrp="1"/>
          </p:cNvSpPr>
          <p:nvPr>
            <p:ph type="title"/>
          </p:nvPr>
        </p:nvSpPr>
        <p:spPr>
          <a:xfrm>
            <a:off x="814728" y="727522"/>
            <a:ext cx="3841939" cy="1617163"/>
          </a:xfrm>
        </p:spPr>
        <p:txBody>
          <a:bodyPr>
            <a:normAutofit/>
          </a:bodyPr>
          <a:lstStyle/>
          <a:p>
            <a:r>
              <a:rPr lang="es-ES_tradnl" sz="3200" dirty="0" smtClean="0"/>
              <a:t>N-1 RELATIONSHIP</a:t>
            </a:r>
            <a:endParaRPr lang="es-ES_tradnl" sz="3200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9" t="54988" r="33751" b="28539"/>
          <a:stretch/>
        </p:blipFill>
        <p:spPr>
          <a:xfrm>
            <a:off x="4216400" y="971251"/>
            <a:ext cx="7823201" cy="1373432"/>
          </a:xfrm>
        </p:spPr>
      </p:pic>
      <p:sp>
        <p:nvSpPr>
          <p:cNvPr id="10" name="Marcador de texto 9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3841939" cy="3516365"/>
          </a:xfrm>
        </p:spPr>
        <p:txBody>
          <a:bodyPr>
            <a:normAutofit lnSpcReduction="10000"/>
          </a:bodyPr>
          <a:lstStyle/>
          <a:p>
            <a:endParaRPr lang="es-ES_tradnl" sz="1800" dirty="0" smtClean="0"/>
          </a:p>
          <a:p>
            <a:endParaRPr lang="es-ES_tradnl" sz="1800" dirty="0" smtClean="0"/>
          </a:p>
          <a:p>
            <a:r>
              <a:rPr lang="es-ES_tradnl" sz="1800" dirty="0" err="1" smtClean="0"/>
              <a:t>One</a:t>
            </a:r>
            <a:r>
              <a:rPr lang="es-ES_tradnl" sz="1800" dirty="0" smtClean="0"/>
              <a:t> instructor can </a:t>
            </a:r>
            <a:r>
              <a:rPr lang="es-ES_tradnl" sz="1800" dirty="0" err="1" smtClean="0"/>
              <a:t>have</a:t>
            </a:r>
            <a:r>
              <a:rPr lang="es-ES_tradnl" sz="1800" dirty="0" smtClean="0"/>
              <a:t> manu </a:t>
            </a:r>
            <a:r>
              <a:rPr lang="es-ES_tradnl" sz="1800" dirty="0" err="1" smtClean="0"/>
              <a:t>activities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but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an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activity</a:t>
            </a:r>
            <a:r>
              <a:rPr lang="es-ES_tradnl" sz="1800" dirty="0" smtClean="0"/>
              <a:t> can </a:t>
            </a:r>
            <a:r>
              <a:rPr lang="es-ES_tradnl" sz="1800" dirty="0" err="1" smtClean="0"/>
              <a:t>only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have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one</a:t>
            </a:r>
            <a:r>
              <a:rPr lang="es-ES_tradnl" sz="1800" dirty="0" smtClean="0"/>
              <a:t> instructor. </a:t>
            </a:r>
          </a:p>
          <a:p>
            <a:endParaRPr lang="es-ES_tradnl" sz="1800" dirty="0" smtClean="0"/>
          </a:p>
          <a:p>
            <a:r>
              <a:rPr lang="es-ES_tradnl" sz="1800" dirty="0" err="1" smtClean="0"/>
              <a:t>That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is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why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we</a:t>
            </a:r>
            <a:r>
              <a:rPr lang="es-ES_tradnl" sz="1800" dirty="0" smtClean="0"/>
              <a:t> can </a:t>
            </a:r>
            <a:r>
              <a:rPr lang="es-ES_tradnl" sz="1800" dirty="0" err="1" smtClean="0"/>
              <a:t>see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the</a:t>
            </a:r>
            <a:r>
              <a:rPr lang="es-ES_tradnl" sz="1800" dirty="0" smtClean="0"/>
              <a:t> in </a:t>
            </a:r>
            <a:r>
              <a:rPr lang="es-ES_tradnl" sz="1800" dirty="0" err="1" smtClean="0"/>
              <a:t>the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activity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the</a:t>
            </a:r>
            <a:r>
              <a:rPr lang="es-ES_tradnl" sz="1800" dirty="0" smtClean="0"/>
              <a:t> id of </a:t>
            </a:r>
            <a:r>
              <a:rPr lang="es-ES_tradnl" sz="1800" dirty="0" err="1" smtClean="0"/>
              <a:t>the</a:t>
            </a:r>
            <a:r>
              <a:rPr lang="es-ES_tradnl" sz="1800" dirty="0" smtClean="0"/>
              <a:t> instructor </a:t>
            </a:r>
            <a:r>
              <a:rPr lang="es-ES_tradnl" sz="1800" dirty="0" err="1" smtClean="0"/>
              <a:t>because</a:t>
            </a:r>
            <a:r>
              <a:rPr lang="es-ES_tradnl" sz="1800" dirty="0" smtClean="0"/>
              <a:t> in </a:t>
            </a:r>
            <a:r>
              <a:rPr lang="es-ES_tradnl" sz="1800" dirty="0" err="1" smtClean="0"/>
              <a:t>the</a:t>
            </a:r>
            <a:r>
              <a:rPr lang="es-ES_tradnl" sz="1800" dirty="0" smtClean="0"/>
              <a:t> n </a:t>
            </a:r>
            <a:r>
              <a:rPr lang="es-ES_tradnl" sz="1800" dirty="0" err="1" smtClean="0"/>
              <a:t>table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it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is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where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we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but</a:t>
            </a:r>
            <a:r>
              <a:rPr lang="es-ES_tradnl" sz="1800" dirty="0" smtClean="0"/>
              <a:t> </a:t>
            </a:r>
            <a:r>
              <a:rPr lang="es-ES_tradnl" sz="1800" dirty="0" err="1" smtClean="0"/>
              <a:t>the</a:t>
            </a:r>
            <a:r>
              <a:rPr lang="es-ES_tradnl" sz="1800" dirty="0" smtClean="0"/>
              <a:t> id of </a:t>
            </a:r>
            <a:r>
              <a:rPr lang="es-ES_tradnl" sz="1800" dirty="0" err="1" smtClean="0"/>
              <a:t>the</a:t>
            </a:r>
            <a:r>
              <a:rPr lang="es-ES_tradnl" sz="1800" dirty="0" smtClean="0"/>
              <a:t> 1 </a:t>
            </a:r>
            <a:r>
              <a:rPr lang="es-ES_tradnl" sz="1800" dirty="0" err="1" smtClean="0"/>
              <a:t>table</a:t>
            </a:r>
            <a:r>
              <a:rPr lang="es-ES_tradnl" sz="1800" dirty="0" smtClean="0"/>
              <a:t>.</a:t>
            </a:r>
            <a:endParaRPr lang="es-ES_tradnl" sz="1800" dirty="0"/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9" t="33420" r="31482" b="43704"/>
          <a:stretch/>
        </p:blipFill>
        <p:spPr>
          <a:xfrm>
            <a:off x="5317066" y="3138887"/>
            <a:ext cx="6538639" cy="1704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580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MAIN TABLE</a:t>
            </a:r>
            <a:endParaRPr lang="es-ES_tradnl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3" t="55758" r="25421" b="23232"/>
          <a:stretch/>
        </p:blipFill>
        <p:spPr>
          <a:xfrm>
            <a:off x="1540934" y="2489200"/>
            <a:ext cx="8839200" cy="1778000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931334" y="4923263"/>
            <a:ext cx="100583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2400" dirty="0" err="1" smtClean="0"/>
              <a:t>The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important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table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is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the</a:t>
            </a:r>
            <a:r>
              <a:rPr lang="es-ES_tradnl" sz="2400" dirty="0" smtClean="0"/>
              <a:t> camper, </a:t>
            </a:r>
            <a:r>
              <a:rPr lang="es-ES_tradnl" sz="2400" dirty="0" err="1" smtClean="0"/>
              <a:t>because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mostly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every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table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is</a:t>
            </a:r>
            <a:r>
              <a:rPr lang="es-ES_tradnl" sz="2400" dirty="0" smtClean="0"/>
              <a:t> </a:t>
            </a:r>
            <a:r>
              <a:rPr lang="es-ES_tradnl" sz="2400" dirty="0" err="1" smtClean="0"/>
              <a:t>related</a:t>
            </a:r>
            <a:r>
              <a:rPr lang="es-ES_tradnl" sz="2400" dirty="0" smtClean="0"/>
              <a:t> to camper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1487714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MANY TO MANY RELATIONSHIPS</a:t>
            </a:r>
            <a:endParaRPr lang="es-ES_tradnl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18450" y="2751137"/>
            <a:ext cx="5189857" cy="576262"/>
          </a:xfrm>
        </p:spPr>
        <p:txBody>
          <a:bodyPr/>
          <a:lstStyle/>
          <a:p>
            <a:r>
              <a:rPr lang="es-ES_tradnl" dirty="0" smtClean="0"/>
              <a:t>CAMPER-ACTIVITY</a:t>
            </a:r>
            <a:endParaRPr lang="es-ES_tradnl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3" t="67126" r="34032" b="20623"/>
          <a:stretch/>
        </p:blipFill>
        <p:spPr>
          <a:xfrm>
            <a:off x="1142999" y="3844131"/>
            <a:ext cx="4465307" cy="923926"/>
          </a:xfrm>
        </p:spPr>
      </p:pic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504915" y="2751137"/>
            <a:ext cx="5194583" cy="576262"/>
          </a:xfrm>
        </p:spPr>
        <p:txBody>
          <a:bodyPr/>
          <a:lstStyle/>
          <a:p>
            <a:r>
              <a:rPr lang="es-ES_tradnl" dirty="0" smtClean="0"/>
              <a:t>CAMPER-MATERIAL</a:t>
            </a:r>
            <a:endParaRPr lang="es-ES_tradnl" dirty="0"/>
          </a:p>
        </p:txBody>
      </p:sp>
      <p:pic>
        <p:nvPicPr>
          <p:cNvPr id="8" name="Marcador de contenido 7"/>
          <p:cNvPicPr>
            <a:picLocks noGrp="1" noChangeAspect="1"/>
          </p:cNvPicPr>
          <p:nvPr>
            <p:ph sz="quarter" idx="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8" t="48749" r="33601" b="39408"/>
          <a:stretch/>
        </p:blipFill>
        <p:spPr>
          <a:xfrm>
            <a:off x="7264399" y="3844130"/>
            <a:ext cx="4318001" cy="923927"/>
          </a:xfrm>
        </p:spPr>
      </p:pic>
    </p:spTree>
    <p:extLst>
      <p:ext uri="{BB962C8B-B14F-4D97-AF65-F5344CB8AC3E}">
        <p14:creationId xmlns:p14="http://schemas.microsoft.com/office/powerpoint/2010/main" val="199325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Citable</Template>
  <TotalTime>25</TotalTime>
  <Words>130</Words>
  <Application>Microsoft Macintosh PowerPoint</Application>
  <PresentationFormat>Panorámica</PresentationFormat>
  <Paragraphs>18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Century Gothic</vt:lpstr>
      <vt:lpstr>Wingdings 2</vt:lpstr>
      <vt:lpstr>Citable</vt:lpstr>
      <vt:lpstr>SUMMER CAMP</vt:lpstr>
      <vt:lpstr>Introduction</vt:lpstr>
      <vt:lpstr>E-R DIAGRAM</vt:lpstr>
      <vt:lpstr>RELATIONAL TABLES</vt:lpstr>
      <vt:lpstr>N-1 RELATIONSHIP</vt:lpstr>
      <vt:lpstr>MAIN TABLE</vt:lpstr>
      <vt:lpstr>MANY TO MANY RELATIONSHIPS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SUMMER CAMP</dc:title>
  <dc:creator>María Villalba Rodrigo</dc:creator>
  <cp:lastModifiedBy>María Villalba Rodrigo</cp:lastModifiedBy>
  <cp:revision>3</cp:revision>
  <dcterms:created xsi:type="dcterms:W3CDTF">2018-05-27T17:09:55Z</dcterms:created>
  <dcterms:modified xsi:type="dcterms:W3CDTF">2018-05-27T17:35:39Z</dcterms:modified>
</cp:coreProperties>
</file>

<file path=docProps/thumbnail.jpeg>
</file>